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7" r:id="rId11"/>
    <p:sldId id="269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1923-38B7-45C3-9029-8C98F64D1A1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FF220-9B1B-4571-A0F5-ED2098DE1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1923-38B7-45C3-9029-8C98F64D1A1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FF220-9B1B-4571-A0F5-ED2098DE1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1923-38B7-45C3-9029-8C98F64D1A1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FF220-9B1B-4571-A0F5-ED2098DE1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1923-38B7-45C3-9029-8C98F64D1A1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FF220-9B1B-4571-A0F5-ED2098DE1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1923-38B7-45C3-9029-8C98F64D1A1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FF220-9B1B-4571-A0F5-ED2098DE1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1923-38B7-45C3-9029-8C98F64D1A1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FF220-9B1B-4571-A0F5-ED2098DE1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1923-38B7-45C3-9029-8C98F64D1A1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FF220-9B1B-4571-A0F5-ED2098DE1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1923-38B7-45C3-9029-8C98F64D1A1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FF220-9B1B-4571-A0F5-ED2098DE1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1923-38B7-45C3-9029-8C98F64D1A1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FF220-9B1B-4571-A0F5-ED2098DE1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1923-38B7-45C3-9029-8C98F64D1A1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FF220-9B1B-4571-A0F5-ED2098DE1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0F31923-38B7-45C3-9029-8C98F64D1A1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CDFF220-9B1B-4571-A0F5-ED2098DE1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F31923-38B7-45C3-9029-8C98F64D1A1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CDFF220-9B1B-4571-A0F5-ED2098DE1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43838" cy="5500726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rgbClr val="FFFF00"/>
                </a:solidFill>
              </a:rPr>
              <a:t>ВЫПОЛНИЛ</a:t>
            </a:r>
            <a:br>
              <a:rPr lang="ru-RU" sz="5400" i="1" dirty="0" smtClean="0">
                <a:solidFill>
                  <a:srgbClr val="FFFF00"/>
                </a:solidFill>
              </a:rPr>
            </a:br>
            <a:r>
              <a:rPr lang="ru-RU" sz="5400" i="1" dirty="0" smtClean="0">
                <a:solidFill>
                  <a:srgbClr val="FFFF00"/>
                </a:solidFill>
              </a:rPr>
              <a:t> </a:t>
            </a:r>
            <a:r>
              <a:rPr lang="ru-RU" sz="5400" i="1" dirty="0" smtClean="0">
                <a:solidFill>
                  <a:srgbClr val="FFFF00"/>
                </a:solidFill>
              </a:rPr>
              <a:t>ТРЕНЕР ПО ВОЛЕЙБОЛУ</a:t>
            </a:r>
            <a:br>
              <a:rPr lang="ru-RU" sz="5400" i="1" dirty="0" smtClean="0">
                <a:solidFill>
                  <a:srgbClr val="FFFF00"/>
                </a:solidFill>
              </a:rPr>
            </a:br>
            <a:r>
              <a:rPr lang="ru-RU" sz="5400" i="1" dirty="0" err="1" smtClean="0">
                <a:solidFill>
                  <a:srgbClr val="FFFF00"/>
                </a:solidFill>
              </a:rPr>
              <a:t>мау</a:t>
            </a:r>
            <a:r>
              <a:rPr lang="ru-RU" sz="5400" i="1" dirty="0" smtClean="0">
                <a:solidFill>
                  <a:srgbClr val="FFFF00"/>
                </a:solidFill>
              </a:rPr>
              <a:t> </a:t>
            </a:r>
            <a:r>
              <a:rPr lang="ru-RU" sz="5400" i="1" dirty="0" smtClean="0">
                <a:solidFill>
                  <a:srgbClr val="FFFF00"/>
                </a:solidFill>
              </a:rPr>
              <a:t>«Спортивная школа №4»</a:t>
            </a:r>
            <a:r>
              <a:rPr lang="ru-RU" sz="5400" i="1" dirty="0" smtClean="0">
                <a:solidFill>
                  <a:srgbClr val="FF0000"/>
                </a:solidFill>
              </a:rPr>
              <a:t/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err="1" smtClean="0">
                <a:solidFill>
                  <a:srgbClr val="FF0000"/>
                </a:solidFill>
              </a:rPr>
              <a:t>краснояров</a:t>
            </a:r>
            <a:r>
              <a:rPr lang="ru-RU" sz="5400" i="1" dirty="0" smtClean="0">
                <a:solidFill>
                  <a:srgbClr val="FF0000"/>
                </a:solidFill>
              </a:rPr>
              <a:t> и.н.   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1538" y="142852"/>
            <a:ext cx="761526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Tm="5491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Tony\Desktop\краснояров\ФОТО\2018\2018 2м.(ю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7358114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ony\Desktop\краснояров\ФОТО\2017\(21.11.2017)волейбол 1м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429552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   </a:t>
            </a:r>
            <a:r>
              <a:rPr lang="ru-RU" sz="4400" b="1" i="1" dirty="0" smtClean="0">
                <a:solidFill>
                  <a:srgbClr val="FF0000"/>
                </a:solidFill>
                <a:latin typeface="+mn-lt"/>
                <a:cs typeface="Aparajita" pitchFamily="34" charset="0"/>
              </a:rPr>
              <a:t>Занимайтесь спортом</a:t>
            </a:r>
            <a:endParaRPr lang="ru-RU" sz="4400" b="1" i="1" dirty="0">
              <a:solidFill>
                <a:srgbClr val="FF0000"/>
              </a:solidFill>
              <a:latin typeface="+mn-lt"/>
              <a:cs typeface="Aparajita" pitchFamily="34" charset="0"/>
            </a:endParaRPr>
          </a:p>
        </p:txBody>
      </p:sp>
      <p:pic>
        <p:nvPicPr>
          <p:cNvPr id="5123" name="Picture 3" descr="C:\Users\Tony\Pictures\коль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8143932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8358214" cy="4318264"/>
          </a:xfrm>
        </p:spPr>
        <p:txBody>
          <a:bodyPr/>
          <a:lstStyle/>
          <a:p>
            <a:pPr algn="ctr"/>
            <a:r>
              <a:rPr lang="ru-RU" sz="7200" b="1" i="1" dirty="0" smtClean="0">
                <a:solidFill>
                  <a:schemeClr val="tx2">
                    <a:lumMod val="50000"/>
                  </a:schemeClr>
                </a:solidFill>
              </a:rPr>
              <a:t> ВОЛЕЙБОЛ       В ШКОЛЕ</a:t>
            </a:r>
            <a:endParaRPr lang="ru-RU" sz="7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072074"/>
            <a:ext cx="4714876" cy="12144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Патриот\Pictures\imgpreviewCADTK1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643446"/>
            <a:ext cx="1905000" cy="1905000"/>
          </a:xfrm>
          <a:prstGeom prst="rect">
            <a:avLst/>
          </a:prstGeom>
          <a:noFill/>
        </p:spPr>
      </p:pic>
      <p:pic>
        <p:nvPicPr>
          <p:cNvPr id="1027" name="Picture 3" descr="C:\Users\Патриот\Pictures\imgpreviewCALHR4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929198"/>
            <a:ext cx="1714512" cy="1690686"/>
          </a:xfrm>
          <a:prstGeom prst="rect">
            <a:avLst/>
          </a:prstGeom>
          <a:noFill/>
        </p:spPr>
      </p:pic>
      <p:pic>
        <p:nvPicPr>
          <p:cNvPr id="1028" name="Picture 4" descr="C:\Users\Патриот\Pictures\imgpreviewCANV709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290"/>
            <a:ext cx="1500198" cy="1500198"/>
          </a:xfrm>
          <a:prstGeom prst="rect">
            <a:avLst/>
          </a:prstGeom>
          <a:noFill/>
        </p:spPr>
      </p:pic>
      <p:pic>
        <p:nvPicPr>
          <p:cNvPr id="1029" name="Picture 5" descr="C:\Users\Патриот\Pictures\imgpreviewCA611U6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14290"/>
            <a:ext cx="1785950" cy="1571636"/>
          </a:xfrm>
          <a:prstGeom prst="rect">
            <a:avLst/>
          </a:prstGeom>
          <a:noFill/>
        </p:spPr>
      </p:pic>
    </p:spTree>
  </p:cSld>
  <p:clrMapOvr>
    <a:masterClrMapping/>
  </p:clrMapOvr>
  <p:transition advTm="4524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ЭЛЕМЕНТЫ ВОЛЕЙБОЛА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1.СТОЙКА,ПЕРЕМЕЩЕНИЯ</a:t>
            </a:r>
          </a:p>
          <a:p>
            <a:r>
              <a:rPr lang="ru-RU" sz="3200" i="1" dirty="0" smtClean="0">
                <a:solidFill>
                  <a:srgbClr val="FFFF00"/>
                </a:solidFill>
              </a:rPr>
              <a:t>2.ПЕРЕДАЧА МЯЧА СВЕРХУ</a:t>
            </a:r>
          </a:p>
          <a:p>
            <a:r>
              <a:rPr lang="ru-RU" sz="3200" i="1" dirty="0" smtClean="0">
                <a:solidFill>
                  <a:srgbClr val="FFFF00"/>
                </a:solidFill>
              </a:rPr>
              <a:t>3.ПРИЕМ МЯЧА СНИЗУ</a:t>
            </a:r>
          </a:p>
          <a:p>
            <a:r>
              <a:rPr lang="ru-RU" sz="3200" i="1" dirty="0" smtClean="0">
                <a:solidFill>
                  <a:srgbClr val="FFFF00"/>
                </a:solidFill>
              </a:rPr>
              <a:t>4.ПОДАЧА</a:t>
            </a:r>
          </a:p>
          <a:p>
            <a:r>
              <a:rPr lang="ru-RU" sz="3200" i="1" dirty="0" smtClean="0">
                <a:solidFill>
                  <a:srgbClr val="FFFF00"/>
                </a:solidFill>
              </a:rPr>
              <a:t>5.НАПАДАЮЩИЙ УДАР</a:t>
            </a:r>
          </a:p>
          <a:p>
            <a:r>
              <a:rPr lang="ru-RU" sz="3200" i="1" dirty="0" smtClean="0">
                <a:solidFill>
                  <a:srgbClr val="FFFF00"/>
                </a:solidFill>
              </a:rPr>
              <a:t>6.БЛОКИРОВАНИЕ</a:t>
            </a:r>
          </a:p>
          <a:p>
            <a:endParaRPr lang="ru-RU" sz="3200" i="1" dirty="0"/>
          </a:p>
        </p:txBody>
      </p:sp>
    </p:spTree>
  </p:cSld>
  <p:clrMapOvr>
    <a:masterClrMapping/>
  </p:clrMapOvr>
  <p:transition advTm="5085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СТОЙКА,ПЕРЕМЕЩЕНИЕ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972452" cy="4926824"/>
          </a:xfrm>
        </p:spPr>
        <p:txBody>
          <a:bodyPr/>
          <a:lstStyle/>
          <a:p>
            <a:pPr lvl="1"/>
            <a:r>
              <a:rPr lang="ru-RU" sz="2800" i="1" dirty="0" smtClean="0">
                <a:solidFill>
                  <a:srgbClr val="FFFF00"/>
                </a:solidFill>
              </a:rPr>
              <a:t>СТОЙКА</a:t>
            </a:r>
            <a:r>
              <a:rPr lang="en-US" sz="2400" i="1" dirty="0" smtClean="0">
                <a:solidFill>
                  <a:srgbClr val="FFFF00"/>
                </a:solidFill>
              </a:rPr>
              <a:t>:</a:t>
            </a:r>
            <a:r>
              <a:rPr lang="ru-RU" sz="2000" i="1" dirty="0" smtClean="0">
                <a:solidFill>
                  <a:srgbClr val="FFFF00"/>
                </a:solidFill>
              </a:rPr>
              <a:t>ВЫСОКАЯ,СРЕДНЯЯ,НИЗКАЯ</a:t>
            </a:r>
            <a:endParaRPr lang="ru-RU" sz="2800" i="1" dirty="0" smtClean="0">
              <a:solidFill>
                <a:srgbClr val="FFFF00"/>
              </a:solidFill>
            </a:endParaRPr>
          </a:p>
          <a:p>
            <a:r>
              <a:rPr lang="ru-RU" sz="2800" i="1" dirty="0" smtClean="0">
                <a:solidFill>
                  <a:srgbClr val="FFFF00"/>
                </a:solidFill>
              </a:rPr>
              <a:t>ПЕРЕМЕЩЕНИЕ</a:t>
            </a:r>
            <a:r>
              <a:rPr lang="en-US" sz="2800" i="1" dirty="0" smtClean="0">
                <a:solidFill>
                  <a:srgbClr val="FFFF00"/>
                </a:solidFill>
              </a:rPr>
              <a:t>:</a:t>
            </a:r>
            <a:r>
              <a:rPr lang="ru-RU" sz="2800" i="1" dirty="0" smtClean="0">
                <a:solidFill>
                  <a:srgbClr val="FFFF00"/>
                </a:solidFill>
              </a:rPr>
              <a:t> вправо, влево, вперед, назад</a:t>
            </a:r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4" name="Picture 2" descr="G:\волейбол\фото\1высо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929066"/>
            <a:ext cx="2191304" cy="1800000"/>
          </a:xfrm>
          <a:prstGeom prst="rect">
            <a:avLst/>
          </a:prstGeom>
          <a:noFill/>
        </p:spPr>
      </p:pic>
      <p:pic>
        <p:nvPicPr>
          <p:cNvPr id="1026" name="Picture 2" descr="G:\волейбол\фото\2средня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786058"/>
            <a:ext cx="2400000" cy="1800000"/>
          </a:xfrm>
          <a:prstGeom prst="rect">
            <a:avLst/>
          </a:prstGeom>
          <a:noFill/>
        </p:spPr>
      </p:pic>
      <p:pic>
        <p:nvPicPr>
          <p:cNvPr id="1027" name="Picture 3" descr="G:\волейбол\фото\3низк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929066"/>
            <a:ext cx="2400000" cy="1800000"/>
          </a:xfrm>
          <a:prstGeom prst="rect">
            <a:avLst/>
          </a:prstGeom>
          <a:noFill/>
        </p:spPr>
      </p:pic>
      <p:pic>
        <p:nvPicPr>
          <p:cNvPr id="1028" name="Picture 4" descr="G:\волейбол\фото\4перемеще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857760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 advTm="5038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9144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ПЕРЕДАЧИ МЯЧА СВЕРХУ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7901014" cy="492682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У СТЕНЫ,НАД СОБОЙ,В ПАРАХ.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4" name="Picture 2" descr="G:\волейбол\фото\5сверху у сте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85992"/>
            <a:ext cx="3071834" cy="1980000"/>
          </a:xfrm>
          <a:prstGeom prst="rect">
            <a:avLst/>
          </a:prstGeom>
          <a:noFill/>
        </p:spPr>
      </p:pic>
      <p:pic>
        <p:nvPicPr>
          <p:cNvPr id="5" name="Picture 3" descr="G:\волейбол\фото\6сверху над соб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85992"/>
            <a:ext cx="3143272" cy="1980000"/>
          </a:xfrm>
          <a:prstGeom prst="rect">
            <a:avLst/>
          </a:prstGeom>
          <a:noFill/>
        </p:spPr>
      </p:pic>
      <p:pic>
        <p:nvPicPr>
          <p:cNvPr id="2052" name="Picture 4" descr="G:\волейбол\фото\7сверху в пар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643446"/>
            <a:ext cx="3286148" cy="1980000"/>
          </a:xfrm>
          <a:prstGeom prst="rect">
            <a:avLst/>
          </a:prstGeom>
          <a:noFill/>
        </p:spPr>
      </p:pic>
    </p:spTree>
  </p:cSld>
  <p:clrMapOvr>
    <a:masterClrMapping/>
  </p:clrMapOvr>
  <p:transition advTm="5273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ПРИЕМ МЯЧА СНИЗУ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ОТ СТЕНЫ,НАД СОБОЙ,В ПАРАХ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4" name="Picture 2" descr="G:\волейбол\фото\8снизу от сте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3071834" cy="1980000"/>
          </a:xfrm>
          <a:prstGeom prst="rect">
            <a:avLst/>
          </a:prstGeom>
          <a:noFill/>
        </p:spPr>
      </p:pic>
      <p:pic>
        <p:nvPicPr>
          <p:cNvPr id="5" name="Picture 3" descr="G:\волейбол\фото\9снизу над соб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00306"/>
            <a:ext cx="3143272" cy="1980000"/>
          </a:xfrm>
          <a:prstGeom prst="rect">
            <a:avLst/>
          </a:prstGeom>
          <a:noFill/>
        </p:spPr>
      </p:pic>
      <p:pic>
        <p:nvPicPr>
          <p:cNvPr id="6" name="Picture 4" descr="G:\волейбол\фото\10снизу в пар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714884"/>
            <a:ext cx="3857652" cy="1980000"/>
          </a:xfrm>
          <a:prstGeom prst="rect">
            <a:avLst/>
          </a:prstGeom>
          <a:noFill/>
        </p:spPr>
      </p:pic>
    </p:spTree>
  </p:cSld>
  <p:clrMapOvr>
    <a:masterClrMapping/>
  </p:clrMapOvr>
  <p:transition advTm="5476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42"/>
            <a:ext cx="5686436" cy="92642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ПОДАЧИ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758138" cy="4998262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НИЖНЯЯ,ВЕРХНЯЯ ПРЯМАЯ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Патриот\Pictures\0033-034-Podac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572008"/>
            <a:ext cx="5572164" cy="2000240"/>
          </a:xfrm>
          <a:prstGeom prst="rect">
            <a:avLst/>
          </a:prstGeom>
          <a:noFill/>
        </p:spPr>
      </p:pic>
      <p:pic>
        <p:nvPicPr>
          <p:cNvPr id="4098" name="Picture 2" descr="G:\волейбол\фото\11н.подач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3116"/>
            <a:ext cx="3571900" cy="2643206"/>
          </a:xfrm>
          <a:prstGeom prst="rect">
            <a:avLst/>
          </a:prstGeom>
          <a:noFill/>
        </p:spPr>
      </p:pic>
      <p:pic>
        <p:nvPicPr>
          <p:cNvPr id="4099" name="Picture 3" descr="G:\волейбол\фото\12в.подач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143116"/>
            <a:ext cx="3500462" cy="2643206"/>
          </a:xfrm>
          <a:prstGeom prst="rect">
            <a:avLst/>
          </a:prstGeom>
          <a:noFill/>
        </p:spPr>
      </p:pic>
    </p:spTree>
  </p:cSld>
  <p:clrMapOvr>
    <a:masterClrMapping/>
  </p:clrMapOvr>
  <p:transition advTm="518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71480"/>
            <a:ext cx="6900882" cy="85498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НАПАДАЮЩИЙ УДАР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Патриот\Pictures\a8f90b4144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85926"/>
            <a:ext cx="3315642" cy="4572000"/>
          </a:xfrm>
          <a:prstGeom prst="rect">
            <a:avLst/>
          </a:prstGeom>
          <a:noFill/>
        </p:spPr>
      </p:pic>
      <p:pic>
        <p:nvPicPr>
          <p:cNvPr id="5122" name="Picture 2" descr="G:\волейбол\фото\13напад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00240"/>
            <a:ext cx="3357586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Tm="5398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500042"/>
            <a:ext cx="6257940" cy="92642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БЛОКИРОВАНИЕ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2"/>
            <a:ext cx="7772400" cy="4572000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ОДИНОЧНОЕ,ДВОЙНОЕ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Патриот\Pictures\a8f90b414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929198"/>
            <a:ext cx="3160417" cy="1714512"/>
          </a:xfrm>
          <a:prstGeom prst="rect">
            <a:avLst/>
          </a:prstGeom>
          <a:noFill/>
        </p:spPr>
      </p:pic>
      <p:pic>
        <p:nvPicPr>
          <p:cNvPr id="9219" name="Picture 3" descr="C:\Users\Патриот\Pictures\1298835296_x_b7c894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929198"/>
            <a:ext cx="3429024" cy="1714512"/>
          </a:xfrm>
          <a:prstGeom prst="rect">
            <a:avLst/>
          </a:prstGeom>
          <a:noFill/>
        </p:spPr>
      </p:pic>
      <p:pic>
        <p:nvPicPr>
          <p:cNvPr id="6146" name="Picture 2" descr="G:\волейбол\фото\14од.блок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214554"/>
            <a:ext cx="2928958" cy="1980000"/>
          </a:xfrm>
          <a:prstGeom prst="rect">
            <a:avLst/>
          </a:prstGeom>
          <a:noFill/>
        </p:spPr>
      </p:pic>
      <p:pic>
        <p:nvPicPr>
          <p:cNvPr id="6147" name="Picture 3" descr="G:\волейбол\фото\16дв.бл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143116"/>
            <a:ext cx="3214710" cy="1980000"/>
          </a:xfrm>
          <a:prstGeom prst="rect">
            <a:avLst/>
          </a:prstGeom>
          <a:noFill/>
        </p:spPr>
      </p:pic>
    </p:spTree>
  </p:cSld>
  <p:clrMapOvr>
    <a:masterClrMapping/>
  </p:clrMapOvr>
  <p:transition advTm="4977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59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ВЫПОЛНИЛ  ТРЕНЕР ПО ВОЛЕЙБОЛУ мау «Спортивная школа №4» краснояров и.н.   </vt:lpstr>
      <vt:lpstr> ВОЛЕЙБОЛ       В ШКОЛЕ</vt:lpstr>
      <vt:lpstr>ЭЛЕМЕНТЫ ВОЛЕЙБОЛА</vt:lpstr>
      <vt:lpstr>СТОЙКА,ПЕРЕМЕЩЕНИЕ</vt:lpstr>
      <vt:lpstr>ПЕРЕДАЧИ МЯЧА СВЕРХУ</vt:lpstr>
      <vt:lpstr>ПРИЕМ МЯЧА СНИЗУ</vt:lpstr>
      <vt:lpstr>ПОДАЧИ</vt:lpstr>
      <vt:lpstr>НАПАДАЮЩИЙ УДАР</vt:lpstr>
      <vt:lpstr>БЛОКИРОВАНИЕ</vt:lpstr>
      <vt:lpstr>   </vt:lpstr>
      <vt:lpstr>   </vt:lpstr>
      <vt:lpstr>   Занимайтесь спортом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ВОЛЕЙБОЛУ В ШКОЛЕ</dc:title>
  <dc:creator>Патриот</dc:creator>
  <cp:lastModifiedBy>Tony</cp:lastModifiedBy>
  <cp:revision>42</cp:revision>
  <dcterms:created xsi:type="dcterms:W3CDTF">2012-03-21T09:38:02Z</dcterms:created>
  <dcterms:modified xsi:type="dcterms:W3CDTF">2020-12-11T01:15:58Z</dcterms:modified>
</cp:coreProperties>
</file>